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4" r:id="rId13"/>
    <p:sldId id="270" r:id="rId14"/>
    <p:sldId id="271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555"/>
  </p:normalViewPr>
  <p:slideViewPr>
    <p:cSldViewPr snapToGrid="0" snapToObjects="1">
      <p:cViewPr varScale="1">
        <p:scale>
          <a:sx n="85" d="100"/>
          <a:sy n="85" d="100"/>
        </p:scale>
        <p:origin x="19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nepho8/wallet-example" TargetMode="External"/><Relationship Id="rId2" Type="http://schemas.openxmlformats.org/officeDocument/2006/relationships/hyperlink" Target="https://docs.blocko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teor.com/instal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forge.net/projects/git-osx-installer/" TargetMode="External"/><Relationship Id="rId2" Type="http://schemas.openxmlformats.org/officeDocument/2006/relationships/hyperlink" Target="https://gitforwindows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evelopers.kakao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67564" y="609601"/>
            <a:ext cx="10643118" cy="3200400"/>
          </a:xfrm>
        </p:spPr>
        <p:txBody>
          <a:bodyPr>
            <a:normAutofit/>
          </a:bodyPr>
          <a:lstStyle/>
          <a:p>
            <a:r>
              <a:rPr lang="ko-KR" altLang="en-US" sz="4400" dirty="0"/>
              <a:t>코인스택 기반의 블록체인 지갑 개발</a:t>
            </a:r>
            <a:br>
              <a:rPr lang="en-US" altLang="ko-KR" sz="4400" dirty="0"/>
            </a:br>
            <a:r>
              <a:rPr lang="en-US" altLang="ko-KR" sz="3600" dirty="0"/>
              <a:t>(</a:t>
            </a:r>
            <a:r>
              <a:rPr lang="ko-KR" altLang="en-US" sz="3600" dirty="0"/>
              <a:t>개발 환경 설정</a:t>
            </a:r>
            <a:r>
              <a:rPr lang="en-US" altLang="ko-KR" sz="3600" dirty="0"/>
              <a:t>)</a:t>
            </a:r>
            <a:endParaRPr kumimoji="1" lang="ko-KR" altLang="en-US" sz="4400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ko-KR" dirty="0"/>
          </a:p>
          <a:p>
            <a:r>
              <a:rPr kumimoji="1" lang="en-US" altLang="ko-KR" dirty="0"/>
              <a:t>4/10</a:t>
            </a:r>
            <a:r>
              <a:rPr kumimoji="1" lang="ko-KR" altLang="en-US" dirty="0"/>
              <a:t> 스터디 </a:t>
            </a:r>
            <a:r>
              <a:rPr kumimoji="1" lang="en-US" altLang="ko-KR" dirty="0"/>
              <a:t>2</a:t>
            </a:r>
            <a:r>
              <a:rPr kumimoji="1" lang="ko-KR" altLang="en-US" dirty="0"/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1840919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2-5.</a:t>
            </a:r>
            <a:r>
              <a:rPr kumimoji="1" lang="ko-KR" altLang="en-US" dirty="0"/>
              <a:t> </a:t>
            </a:r>
            <a:r>
              <a:rPr lang="en-US" altLang="ko-KR" dirty="0" err="1"/>
              <a:t>scalingo</a:t>
            </a:r>
            <a:endParaRPr lang="en-US" altLang="ko-KR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CD4723B-D385-E142-B482-40F515BBD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 anchor="t"/>
          <a:lstStyle/>
          <a:p>
            <a:r>
              <a:rPr lang="ko-KR" altLang="en-US" dirty="0"/>
              <a:t>추후 깃으로 배포 할 시</a:t>
            </a:r>
            <a:r>
              <a:rPr lang="en-US" altLang="ko-KR" dirty="0"/>
              <a:t>(</a:t>
            </a:r>
            <a:r>
              <a:rPr lang="ko-KR" altLang="en-US" dirty="0"/>
              <a:t>비트코인 배포</a:t>
            </a:r>
            <a:r>
              <a:rPr lang="en-US" altLang="ko-KR" dirty="0"/>
              <a:t>) </a:t>
            </a:r>
            <a:r>
              <a:rPr lang="ko-KR" altLang="en-US" dirty="0"/>
              <a:t>활용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67467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2-5.</a:t>
            </a:r>
            <a:r>
              <a:rPr kumimoji="1" lang="ko-KR" altLang="en-US" dirty="0"/>
              <a:t> </a:t>
            </a:r>
            <a:r>
              <a:rPr lang="en-US" altLang="ko-KR" dirty="0" err="1"/>
              <a:t>scalingo</a:t>
            </a:r>
            <a:endParaRPr lang="en-US" altLang="ko-KR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CD4723B-D385-E142-B482-40F515BBD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 anchor="t"/>
          <a:lstStyle/>
          <a:p>
            <a:r>
              <a:rPr lang="ko-KR" altLang="en-US" dirty="0"/>
              <a:t>추후 깃으로 배포 할 시</a:t>
            </a:r>
            <a:r>
              <a:rPr lang="en-US" altLang="ko-KR" dirty="0"/>
              <a:t>(</a:t>
            </a:r>
            <a:r>
              <a:rPr lang="ko-KR" altLang="en-US" dirty="0"/>
              <a:t>비트코인 배포</a:t>
            </a:r>
            <a:r>
              <a:rPr lang="en-US" altLang="ko-KR" dirty="0"/>
              <a:t>) </a:t>
            </a:r>
            <a:r>
              <a:rPr lang="ko-KR" altLang="en-US" dirty="0"/>
              <a:t>활용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15466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METEOR </a:t>
            </a:r>
            <a:r>
              <a:rPr kumimoji="1" lang="ko-KR" altLang="en-US"/>
              <a:t>확인</a:t>
            </a:r>
            <a:endParaRPr kumimoji="1" lang="en-US" altLang="ko-KR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CD4723B-D385-E142-B482-40F515BBD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947557"/>
          </a:xfrm>
        </p:spPr>
        <p:txBody>
          <a:bodyPr anchor="t">
            <a:normAutofit/>
          </a:bodyPr>
          <a:lstStyle/>
          <a:p>
            <a:r>
              <a:rPr lang="en-US" altLang="ko-KR" dirty="0"/>
              <a:t>1.</a:t>
            </a:r>
            <a:r>
              <a:rPr lang="ko-KR" altLang="en-US" dirty="0"/>
              <a:t> 터미널</a:t>
            </a:r>
            <a:r>
              <a:rPr lang="en-US" altLang="ko-KR" dirty="0"/>
              <a:t> </a:t>
            </a:r>
            <a:r>
              <a:rPr lang="ko-KR" altLang="en-US" dirty="0"/>
              <a:t>또는 명령 </a:t>
            </a:r>
            <a:r>
              <a:rPr lang="ko-KR" altLang="en-US" dirty="0" err="1"/>
              <a:t>프롬포트에서</a:t>
            </a:r>
            <a:r>
              <a:rPr lang="ko-KR" altLang="en-US" dirty="0"/>
              <a:t> 타겟 프로젝트 경로로 이동 후</a:t>
            </a:r>
            <a:br>
              <a:rPr lang="en-US" altLang="ko-KR" dirty="0"/>
            </a:br>
            <a:r>
              <a:rPr lang="ko-KR" altLang="en-US" dirty="0"/>
              <a:t>    </a:t>
            </a:r>
            <a:r>
              <a:rPr lang="en-US" altLang="ko-KR" dirty="0"/>
              <a:t>“meteor create </a:t>
            </a:r>
            <a:r>
              <a:rPr lang="en-US" altLang="ko-KR" dirty="0" err="1"/>
              <a:t>testwallet</a:t>
            </a:r>
            <a:r>
              <a:rPr lang="en-US" altLang="ko-KR" dirty="0"/>
              <a:t>”</a:t>
            </a:r>
            <a:r>
              <a:rPr lang="ko-KR" altLang="en-US" dirty="0"/>
              <a:t> 입력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 </a:t>
            </a:r>
            <a:r>
              <a:rPr lang="en-US" altLang="ko-KR" dirty="0"/>
              <a:t>Meteor </a:t>
            </a:r>
            <a:r>
              <a:rPr lang="ko-KR" altLang="en-US" dirty="0"/>
              <a:t>실행 명령어</a:t>
            </a:r>
            <a:br>
              <a:rPr lang="en-US" altLang="ko-KR" dirty="0"/>
            </a:br>
            <a:r>
              <a:rPr lang="ko-KR" altLang="en-US" dirty="0"/>
              <a:t>    </a:t>
            </a:r>
            <a:r>
              <a:rPr lang="en-US" altLang="ko-KR" dirty="0"/>
              <a:t>“meteor run”, “meteor –port 5000” </a:t>
            </a:r>
            <a:r>
              <a:rPr lang="ko-KR" altLang="en-US" dirty="0"/>
              <a:t>포트 설정도 가능</a:t>
            </a:r>
            <a:endParaRPr lang="en-US" altLang="ko-KR" dirty="0"/>
          </a:p>
          <a:p>
            <a:r>
              <a:rPr lang="en-US" altLang="ko-KR" dirty="0"/>
              <a:t>3.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 err="1"/>
              <a:t>난독화</a:t>
            </a:r>
            <a:r>
              <a:rPr lang="ko-KR" altLang="en-US" dirty="0"/>
              <a:t> 부분 삭제</a:t>
            </a:r>
            <a:r>
              <a:rPr lang="en-US" altLang="ko-KR" dirty="0"/>
              <a:t>)</a:t>
            </a:r>
            <a:r>
              <a:rPr lang="ko-KR" altLang="en-US" dirty="0"/>
              <a:t> 추가 명령어 입력 </a:t>
            </a:r>
            <a:br>
              <a:rPr lang="en-US" altLang="ko-KR" dirty="0"/>
            </a:br>
            <a:r>
              <a:rPr lang="en-US" altLang="ko-KR" dirty="0"/>
              <a:t>		-</a:t>
            </a:r>
            <a:r>
              <a:rPr lang="ko-KR" altLang="en-US" dirty="0"/>
              <a:t> </a:t>
            </a:r>
            <a:r>
              <a:rPr lang="en-US" altLang="ko-KR" dirty="0"/>
              <a:t>meteor remove standard-</a:t>
            </a:r>
            <a:r>
              <a:rPr lang="en-US" altLang="ko-KR" dirty="0" err="1"/>
              <a:t>minifier</a:t>
            </a:r>
            <a:r>
              <a:rPr lang="en-US" altLang="ko-KR" dirty="0"/>
              <a:t>-</a:t>
            </a:r>
            <a:r>
              <a:rPr lang="en-US" altLang="ko-KR" dirty="0" err="1"/>
              <a:t>css</a:t>
            </a:r>
            <a:br>
              <a:rPr lang="en-US" altLang="ko-KR" dirty="0"/>
            </a:br>
            <a:r>
              <a:rPr lang="en-US" altLang="ko-KR" dirty="0"/>
              <a:t>		-</a:t>
            </a:r>
            <a:r>
              <a:rPr lang="ko-KR" altLang="en-US" dirty="0"/>
              <a:t> </a:t>
            </a:r>
            <a:r>
              <a:rPr lang="en-US" altLang="ko-KR" dirty="0"/>
              <a:t>meteor remove standard-</a:t>
            </a:r>
            <a:r>
              <a:rPr lang="en-US" altLang="ko-KR" dirty="0" err="1"/>
              <a:t>minifier</a:t>
            </a:r>
            <a:r>
              <a:rPr lang="en-US" altLang="ko-KR" dirty="0"/>
              <a:t>-</a:t>
            </a:r>
            <a:r>
              <a:rPr lang="en-US" altLang="ko-KR" dirty="0" err="1"/>
              <a:t>js</a:t>
            </a:r>
            <a:endParaRPr lang="en-US" altLang="ko-KR" dirty="0"/>
          </a:p>
          <a:p>
            <a:r>
              <a:rPr lang="en-US" altLang="ko-KR" dirty="0"/>
              <a:t>4.</a:t>
            </a:r>
            <a:r>
              <a:rPr lang="ko-KR" altLang="en-US" dirty="0"/>
              <a:t> 코인스택에서 제공하는 명령어 사용할 경우 </a:t>
            </a:r>
            <a:br>
              <a:rPr lang="en-US" altLang="ko-KR" dirty="0"/>
            </a:br>
            <a:r>
              <a:rPr lang="en-US" altLang="ko-KR" dirty="0"/>
              <a:t>		-</a:t>
            </a:r>
            <a:r>
              <a:rPr lang="ko-KR" altLang="en-US" dirty="0"/>
              <a:t> </a:t>
            </a:r>
            <a:r>
              <a:rPr lang="en-US" altLang="ko-KR" dirty="0"/>
              <a:t>meteor add </a:t>
            </a:r>
            <a:r>
              <a:rPr lang="en-US" altLang="ko-KR" dirty="0" err="1"/>
              <a:t>shepelt:coinstack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50772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프로젝트 </a:t>
            </a:r>
            <a:r>
              <a:rPr kumimoji="1" lang="en-US" altLang="ko-KR" dirty="0"/>
              <a:t>clone</a:t>
            </a:r>
            <a:r>
              <a:rPr kumimoji="1" lang="ko-KR" altLang="en-US" dirty="0"/>
              <a:t> 및 실행</a:t>
            </a:r>
            <a:endParaRPr kumimoji="1" lang="en-US" altLang="ko-KR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CD4723B-D385-E142-B482-40F515BBD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947557"/>
          </a:xfrm>
        </p:spPr>
        <p:txBody>
          <a:bodyPr anchor="t">
            <a:normAutofit/>
          </a:bodyPr>
          <a:lstStyle/>
          <a:p>
            <a:r>
              <a:rPr lang="en-US" altLang="ko-KR" dirty="0"/>
              <a:t>1.</a:t>
            </a:r>
            <a:r>
              <a:rPr lang="ko-KR" altLang="en-US" dirty="0"/>
              <a:t> 터미널에서 타겟 프로젝트 경로로 이동 후</a:t>
            </a:r>
            <a:br>
              <a:rPr lang="en-US" altLang="ko-KR" dirty="0"/>
            </a:br>
            <a:r>
              <a:rPr lang="ko-KR" altLang="en-US" dirty="0"/>
              <a:t>    </a:t>
            </a:r>
            <a:r>
              <a:rPr lang="en-US" altLang="ko-KR" dirty="0"/>
              <a:t>“</a:t>
            </a:r>
            <a:r>
              <a:rPr lang="en" altLang="ko-KR" dirty="0" err="1">
                <a:effectLst/>
              </a:rPr>
              <a:t>git</a:t>
            </a:r>
            <a:r>
              <a:rPr lang="en" altLang="ko-KR" dirty="0">
                <a:effectLst/>
              </a:rPr>
              <a:t> clone https://</a:t>
            </a:r>
            <a:r>
              <a:rPr lang="en" altLang="ko-KR" dirty="0" err="1">
                <a:effectLst/>
              </a:rPr>
              <a:t>github.com</a:t>
            </a:r>
            <a:r>
              <a:rPr lang="en" altLang="ko-KR" dirty="0">
                <a:effectLst/>
              </a:rPr>
              <a:t>/nepho8/wallet-</a:t>
            </a:r>
            <a:r>
              <a:rPr lang="en" altLang="ko-KR" dirty="0" err="1">
                <a:effectLst/>
              </a:rPr>
              <a:t>example.git</a:t>
            </a:r>
            <a:r>
              <a:rPr lang="en-US" altLang="ko-KR" dirty="0"/>
              <a:t>”</a:t>
            </a:r>
            <a:r>
              <a:rPr lang="ko-KR" altLang="en-US" dirty="0"/>
              <a:t> 입력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 </a:t>
            </a:r>
            <a:r>
              <a:rPr lang="en-US" altLang="ko-KR" dirty="0" err="1"/>
              <a:t>npm</a:t>
            </a:r>
            <a:r>
              <a:rPr lang="en-US" altLang="ko-KR" dirty="0"/>
              <a:t> install 2</a:t>
            </a:r>
            <a:r>
              <a:rPr lang="ko-KR" altLang="en-US" dirty="0"/>
              <a:t>번 입력 </a:t>
            </a:r>
            <a:endParaRPr lang="en-US" altLang="ko-KR" dirty="0"/>
          </a:p>
          <a:p>
            <a:r>
              <a:rPr lang="en-US" altLang="ko-KR" dirty="0"/>
              <a:t>3.</a:t>
            </a:r>
            <a:r>
              <a:rPr lang="ko-KR" altLang="en-US" dirty="0"/>
              <a:t> </a:t>
            </a:r>
            <a:r>
              <a:rPr lang="en-US" altLang="ko-KR" dirty="0"/>
              <a:t>Meteor </a:t>
            </a:r>
            <a:r>
              <a:rPr lang="ko-KR" altLang="en-US" dirty="0"/>
              <a:t>실행 명령어</a:t>
            </a:r>
            <a:br>
              <a:rPr lang="en-US" altLang="ko-KR" dirty="0"/>
            </a:br>
            <a:r>
              <a:rPr lang="ko-KR" altLang="en-US" dirty="0"/>
              <a:t>    </a:t>
            </a:r>
            <a:r>
              <a:rPr lang="en-US" altLang="ko-KR" dirty="0"/>
              <a:t>“meteor run”, “meteor –port 5000” </a:t>
            </a:r>
            <a:r>
              <a:rPr lang="ko-KR" altLang="en-US" dirty="0"/>
              <a:t>포트 설정도 가능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90297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프로젝트 </a:t>
            </a:r>
            <a:r>
              <a:rPr kumimoji="1" lang="en-US" altLang="ko-KR" dirty="0"/>
              <a:t>clone</a:t>
            </a:r>
            <a:r>
              <a:rPr kumimoji="1" lang="ko-KR" altLang="en-US" dirty="0"/>
              <a:t> 및 실행</a:t>
            </a:r>
            <a:endParaRPr kumimoji="1" lang="en-US" altLang="ko-KR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CD4723B-D385-E142-B482-40F515BBD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94755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아래</a:t>
            </a:r>
            <a:r>
              <a:rPr lang="en-US" altLang="ko-KR" dirty="0"/>
              <a:t>,</a:t>
            </a:r>
            <a:r>
              <a:rPr lang="ko-KR" altLang="en-US" dirty="0"/>
              <a:t> 옆 사진처럼 나오면 성공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8F5290-D9FA-E54F-A666-985939BEF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4882664"/>
            <a:ext cx="4565120" cy="16244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73FDF38-36B2-C846-A212-2530A17DD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479" y="2463801"/>
            <a:ext cx="5765800" cy="404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6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프로젝트 </a:t>
            </a:r>
            <a:r>
              <a:rPr kumimoji="1" lang="en-US" altLang="ko-KR" dirty="0"/>
              <a:t>clone</a:t>
            </a:r>
            <a:r>
              <a:rPr kumimoji="1" lang="ko-KR" altLang="en-US" dirty="0"/>
              <a:t> 및 실행</a:t>
            </a:r>
            <a:endParaRPr kumimoji="1"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89EA7A4-43FE-D640-A128-A122D8129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412" y="2047148"/>
            <a:ext cx="4586819" cy="4526157"/>
          </a:xfrm>
          <a:prstGeom prst="rect">
            <a:avLst/>
          </a:prstGeom>
        </p:spPr>
      </p:pic>
      <p:pic>
        <p:nvPicPr>
          <p:cNvPr id="9" name="내용 개체 틀 9">
            <a:extLst>
              <a:ext uri="{FF2B5EF4-FFF2-40B4-BE49-F238E27FC236}">
                <a16:creationId xmlns:a16="http://schemas.microsoft.com/office/drawing/2014/main" id="{AFA00B00-C977-604A-A08F-6C6C5B111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4411" y="2047148"/>
            <a:ext cx="5626533" cy="2560478"/>
          </a:xfrm>
        </p:spPr>
      </p:pic>
    </p:spTree>
    <p:extLst>
      <p:ext uri="{BB962C8B-B14F-4D97-AF65-F5344CB8AC3E}">
        <p14:creationId xmlns:p14="http://schemas.microsoft.com/office/powerpoint/2010/main" val="3169555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참고 사이트</a:t>
            </a:r>
            <a:endParaRPr kumimoji="1" lang="en-US" altLang="ko-KR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89982B-49D5-FC45-98EF-4EB23BE39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ko-KR" dirty="0"/>
              <a:t>BLOCKO API </a:t>
            </a:r>
            <a:r>
              <a:rPr kumimoji="1" lang="ko-KR" altLang="en-US" dirty="0"/>
              <a:t>문서 </a:t>
            </a:r>
            <a:r>
              <a:rPr kumimoji="1" lang="en-US" altLang="ko-KR" dirty="0"/>
              <a:t>: </a:t>
            </a:r>
            <a:r>
              <a:rPr kumimoji="1" lang="en-US" altLang="ko-KR" dirty="0">
                <a:hlinkClick r:id="rId2"/>
              </a:rPr>
              <a:t>https://docs.blocko.io/</a:t>
            </a:r>
            <a:endParaRPr kumimoji="1" lang="en-US" altLang="ko-KR" dirty="0"/>
          </a:p>
          <a:p>
            <a:r>
              <a:rPr kumimoji="1" lang="en-US" altLang="ko-KR" dirty="0"/>
              <a:t>GITHUB : </a:t>
            </a:r>
            <a:r>
              <a:rPr kumimoji="1" lang="en-US" altLang="ko-KR" dirty="0">
                <a:hlinkClick r:id="rId3"/>
              </a:rPr>
              <a:t>http://github.com/nepho8/wallet-example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3232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ko-KR" altLang="en-US" dirty="0"/>
              <a:t>해당 강연에서 다루는 내용</a:t>
            </a:r>
            <a:endParaRPr kumimoji="1" lang="en-US" altLang="ko-KR" dirty="0"/>
          </a:p>
          <a:p>
            <a:r>
              <a:rPr kumimoji="1" lang="ko-KR" altLang="en-US" dirty="0"/>
              <a:t>실습에 필요한 개발 환경</a:t>
            </a:r>
            <a:endParaRPr kumimoji="1" lang="en-US" altLang="ko-KR" dirty="0"/>
          </a:p>
          <a:p>
            <a:r>
              <a:rPr kumimoji="1" lang="ko-KR" altLang="en-US" dirty="0"/>
              <a:t>프로젝트 </a:t>
            </a:r>
            <a:r>
              <a:rPr kumimoji="1" lang="en-US" altLang="ko-KR" dirty="0"/>
              <a:t>clone</a:t>
            </a:r>
            <a:r>
              <a:rPr kumimoji="1" lang="ko-KR" altLang="en-US" dirty="0"/>
              <a:t> 및 실행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36537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해당 강연에서 다루는 내용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ko-KR" altLang="en-US" dirty="0" err="1"/>
              <a:t>블록체인</a:t>
            </a:r>
            <a:r>
              <a:rPr kumimoji="1" lang="ko-KR" altLang="en-US" dirty="0"/>
              <a:t> 기본 개념</a:t>
            </a:r>
            <a:endParaRPr kumimoji="1" lang="en-US" altLang="ko-KR" dirty="0"/>
          </a:p>
          <a:p>
            <a:r>
              <a:rPr kumimoji="1" lang="ko-KR" altLang="en-US" dirty="0" err="1"/>
              <a:t>블록체인</a:t>
            </a:r>
            <a:r>
              <a:rPr kumimoji="1" lang="ko-KR" altLang="en-US" dirty="0"/>
              <a:t> 특징 및 원리</a:t>
            </a:r>
            <a:endParaRPr kumimoji="1" lang="en-US" altLang="ko-KR" dirty="0"/>
          </a:p>
          <a:p>
            <a:r>
              <a:rPr kumimoji="1" lang="ko-KR" altLang="en-US" dirty="0" err="1"/>
              <a:t>블록체인</a:t>
            </a:r>
            <a:r>
              <a:rPr kumimoji="1" lang="ko-KR" altLang="en-US" dirty="0"/>
              <a:t> 실습 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node.js</a:t>
            </a:r>
            <a:r>
              <a:rPr kumimoji="1"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0899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실습에 필요한 개발 환경</a:t>
            </a:r>
            <a:endParaRPr kumimoji="1"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altLang="ko-KR" dirty="0"/>
              <a:t>METEOR : </a:t>
            </a:r>
            <a:r>
              <a:rPr lang="ko-KR" altLang="en-US" dirty="0"/>
              <a:t>자바스크립트 플랫폼</a:t>
            </a:r>
            <a:endParaRPr lang="en-US" altLang="ko-KR" dirty="0"/>
          </a:p>
          <a:p>
            <a:r>
              <a:rPr lang="en-US" altLang="ko-KR" dirty="0"/>
              <a:t>GIT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소스 코드 관리를 위한 분산 버전 관리 시스템</a:t>
            </a:r>
            <a:endParaRPr lang="en-US" altLang="ko-KR" dirty="0"/>
          </a:p>
          <a:p>
            <a:r>
              <a:rPr lang="en-US" altLang="ko-KR" dirty="0"/>
              <a:t>KAKAO</a:t>
            </a:r>
            <a:r>
              <a:rPr lang="ko-KR" altLang="en-US" dirty="0"/>
              <a:t> </a:t>
            </a:r>
            <a:r>
              <a:rPr lang="en-US" altLang="ko-KR" dirty="0"/>
              <a:t>Developers APP key </a:t>
            </a:r>
            <a:r>
              <a:rPr lang="ko-KR" altLang="en-US" dirty="0"/>
              <a:t>발급</a:t>
            </a:r>
            <a:endParaRPr lang="en-US" altLang="ko-KR" dirty="0"/>
          </a:p>
          <a:p>
            <a:r>
              <a:rPr lang="en-US" altLang="ko-KR" dirty="0"/>
              <a:t>Text editor (</a:t>
            </a:r>
            <a:r>
              <a:rPr lang="ko-KR" altLang="en-US" dirty="0"/>
              <a:t>예 </a:t>
            </a:r>
            <a:r>
              <a:rPr lang="en-US" altLang="ko-KR" dirty="0"/>
              <a:t>visual studio code, sublime text, atom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추후 깃으로 배포 할 시</a:t>
            </a:r>
            <a:r>
              <a:rPr lang="en-US" altLang="ko-KR" dirty="0"/>
              <a:t>(</a:t>
            </a:r>
            <a:r>
              <a:rPr lang="ko-KR" altLang="en-US" dirty="0"/>
              <a:t>비트코인 배포</a:t>
            </a:r>
            <a:r>
              <a:rPr lang="en-US" altLang="ko-KR" dirty="0"/>
              <a:t>) : </a:t>
            </a:r>
            <a:r>
              <a:rPr lang="en-US" altLang="ko-KR" dirty="0" err="1"/>
              <a:t>scalingo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1465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2-1.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METEOR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46C32B-6B41-0842-ABE8-7F2817C0A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3186249"/>
            <a:ext cx="10515600" cy="3327734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CD4723B-D385-E142-B482-40F515BBD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 anchor="t"/>
          <a:lstStyle/>
          <a:p>
            <a:r>
              <a:rPr lang="en-US" altLang="ko-KR" dirty="0"/>
              <a:t>METEOR </a:t>
            </a:r>
            <a:r>
              <a:rPr lang="ko-KR" altLang="en-US" dirty="0"/>
              <a:t>다운로드 링크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" altLang="ko-KR" dirty="0">
                <a:hlinkClick r:id="rId3"/>
              </a:rPr>
              <a:t>https://www.meteor.com/install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8423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2-1.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METEOR</a:t>
            </a:r>
          </a:p>
        </p:txBody>
      </p:sp>
      <p:pic>
        <p:nvPicPr>
          <p:cNvPr id="7" name="내용 개체 틀 3">
            <a:extLst>
              <a:ext uri="{FF2B5EF4-FFF2-40B4-BE49-F238E27FC236}">
                <a16:creationId xmlns:a16="http://schemas.microsoft.com/office/drawing/2014/main" id="{8085F55E-F5D0-A04D-8EC7-2026EDBFB8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666999"/>
            <a:ext cx="8204200" cy="3924300"/>
          </a:xfrm>
        </p:spPr>
      </p:pic>
    </p:spTree>
    <p:extLst>
      <p:ext uri="{BB962C8B-B14F-4D97-AF65-F5344CB8AC3E}">
        <p14:creationId xmlns:p14="http://schemas.microsoft.com/office/powerpoint/2010/main" val="413910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2-2.</a:t>
            </a:r>
            <a:r>
              <a:rPr kumimoji="1" lang="ko-KR" altLang="en-US" dirty="0"/>
              <a:t> </a:t>
            </a:r>
            <a:r>
              <a:rPr lang="en-US" altLang="ko-KR" dirty="0"/>
              <a:t>GIT</a:t>
            </a:r>
            <a:endParaRPr kumimoji="1" lang="en-US" altLang="ko-KR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CD4723B-D385-E142-B482-40F515BBD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 anchor="t"/>
          <a:lstStyle/>
          <a:p>
            <a:r>
              <a:rPr lang="en-US" altLang="ko-KR" dirty="0"/>
              <a:t>WINDOW : </a:t>
            </a:r>
            <a:r>
              <a:rPr lang="en-US" altLang="ko-KR" dirty="0">
                <a:hlinkClick r:id="rId2"/>
              </a:rPr>
              <a:t>https://gitforwindows.org/</a:t>
            </a:r>
            <a:endParaRPr lang="en-US" altLang="ko-KR" dirty="0"/>
          </a:p>
          <a:p>
            <a:r>
              <a:rPr lang="en-US" altLang="ko-KR" dirty="0"/>
              <a:t>MAC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>
                <a:hlinkClick r:id="rId3"/>
              </a:rPr>
              <a:t>https://sourceforge.net/projects/git-osx-installer/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6A82B0-0A9F-3F4A-95A8-A2AE3807A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445" y="3968750"/>
            <a:ext cx="3418557" cy="18224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86895A4-2FBE-5B4F-B164-27044FA14C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3850" y="3968750"/>
            <a:ext cx="2830423" cy="182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4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2-3.</a:t>
            </a:r>
            <a:r>
              <a:rPr kumimoji="1" lang="ko-KR" altLang="en-US" dirty="0"/>
              <a:t> </a:t>
            </a:r>
            <a:r>
              <a:rPr lang="en-US" altLang="ko-KR" dirty="0"/>
              <a:t>KAKAO</a:t>
            </a:r>
            <a:r>
              <a:rPr lang="ko-KR" altLang="en-US" dirty="0"/>
              <a:t> </a:t>
            </a:r>
            <a:r>
              <a:rPr lang="en-US" altLang="ko-KR" dirty="0"/>
              <a:t>Developers APP key </a:t>
            </a:r>
            <a:r>
              <a:rPr lang="ko-KR" altLang="en-US" dirty="0"/>
              <a:t>발급</a:t>
            </a:r>
            <a:endParaRPr lang="en-US" altLang="ko-KR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CD4723B-D385-E142-B482-40F515BBD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 anchor="t"/>
          <a:lstStyle/>
          <a:p>
            <a:r>
              <a:rPr lang="en-US" altLang="ko-KR" dirty="0">
                <a:hlinkClick r:id="rId2"/>
              </a:rPr>
              <a:t>https://developers.kakao.com/</a:t>
            </a:r>
            <a:endParaRPr lang="en-US" altLang="ko-KR" dirty="0"/>
          </a:p>
          <a:p>
            <a:r>
              <a:rPr lang="ko-KR" altLang="en-US" dirty="0"/>
              <a:t>사이트 접속 후 </a:t>
            </a:r>
            <a:r>
              <a:rPr lang="en-US" altLang="ko-KR" dirty="0"/>
              <a:t>test</a:t>
            </a:r>
            <a:r>
              <a:rPr lang="ko-KR" altLang="en-US" dirty="0"/>
              <a:t>용 </a:t>
            </a:r>
            <a:r>
              <a:rPr lang="en-US" altLang="ko-KR" dirty="0"/>
              <a:t>APP </a:t>
            </a:r>
            <a:r>
              <a:rPr lang="ko-KR" altLang="en-US" dirty="0"/>
              <a:t>등록</a:t>
            </a:r>
            <a:endParaRPr lang="en-US" altLang="ko-KR" dirty="0"/>
          </a:p>
          <a:p>
            <a:r>
              <a:rPr lang="ko-KR" altLang="en-US" dirty="0"/>
              <a:t>추후 </a:t>
            </a:r>
            <a:r>
              <a:rPr lang="en-US" altLang="ko-KR" dirty="0"/>
              <a:t>REST API </a:t>
            </a:r>
            <a:r>
              <a:rPr lang="ko-KR" altLang="en-US" dirty="0"/>
              <a:t>키 활용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9813D66-1F2E-A64A-B08E-073327F6C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2294" y="2666999"/>
            <a:ext cx="4315117" cy="329027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9EB82AC-EB78-A542-BE40-DC727B72B64A}"/>
              </a:ext>
            </a:extLst>
          </p:cNvPr>
          <p:cNvSpPr/>
          <p:nvPr/>
        </p:nvSpPr>
        <p:spPr>
          <a:xfrm>
            <a:off x="6888480" y="3451860"/>
            <a:ext cx="2385060" cy="2133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DD35134-64C5-AF4B-8874-1A1EB073F9E0}"/>
              </a:ext>
            </a:extLst>
          </p:cNvPr>
          <p:cNvSpPr/>
          <p:nvPr/>
        </p:nvSpPr>
        <p:spPr>
          <a:xfrm>
            <a:off x="6888480" y="5052060"/>
            <a:ext cx="2689860" cy="44958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5807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2-4.</a:t>
            </a:r>
            <a:r>
              <a:rPr kumimoji="1" lang="ko-KR" altLang="en-US" dirty="0"/>
              <a:t> </a:t>
            </a:r>
            <a:r>
              <a:rPr lang="ko-KR" altLang="en-US" dirty="0"/>
              <a:t>작성 </a:t>
            </a:r>
            <a:r>
              <a:rPr lang="en-US" altLang="ko-KR" dirty="0"/>
              <a:t>Tool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CD4723B-D385-E142-B482-40F515BBD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9548" y="2666999"/>
            <a:ext cx="9905998" cy="3124201"/>
          </a:xfrm>
        </p:spPr>
        <p:txBody>
          <a:bodyPr anchor="t"/>
          <a:lstStyle/>
          <a:p>
            <a:r>
              <a:rPr lang="en-US" altLang="ko-KR" dirty="0"/>
              <a:t>Visual studio code			  atom					 sublime text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2283DC-D16F-D744-848E-6DA0ED4AE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608" y="3632885"/>
            <a:ext cx="2010171" cy="200179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A1477E5-9542-3542-A100-0BAF8DC0C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345" y="3632884"/>
            <a:ext cx="2158315" cy="215831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339EC07-C3FA-014E-99E3-7CBBDD2BCA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7226" y="3632884"/>
            <a:ext cx="2157627" cy="215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0746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그물</Template>
  <TotalTime>2619</TotalTime>
  <Words>266</Words>
  <Application>Microsoft Macintosh PowerPoint</Application>
  <PresentationFormat>와이드스크린</PresentationFormat>
  <Paragraphs>48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Century Gothic</vt:lpstr>
      <vt:lpstr>그물</vt:lpstr>
      <vt:lpstr>코인스택 기반의 블록체인 지갑 개발 (개발 환경 설정)</vt:lpstr>
      <vt:lpstr>목차</vt:lpstr>
      <vt:lpstr>1. 해당 강연에서 다루는 내용</vt:lpstr>
      <vt:lpstr>2. 실습에 필요한 개발 환경</vt:lpstr>
      <vt:lpstr>2-1. METEOR</vt:lpstr>
      <vt:lpstr>2-1. METEOR</vt:lpstr>
      <vt:lpstr>2-2. GIT</vt:lpstr>
      <vt:lpstr>2-3. KAKAO Developers APP key 발급</vt:lpstr>
      <vt:lpstr>2-4. 작성 Tool</vt:lpstr>
      <vt:lpstr>2-5. scalingo</vt:lpstr>
      <vt:lpstr>2-5. scalingo</vt:lpstr>
      <vt:lpstr>3. METEOR 확인</vt:lpstr>
      <vt:lpstr>3. 프로젝트 clone 및 실행</vt:lpstr>
      <vt:lpstr>3. 프로젝트 clone 및 실행</vt:lpstr>
      <vt:lpstr>3. 프로젝트 clone 및 실행</vt:lpstr>
      <vt:lpstr>참고 사이트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코인스택 기반의 블록체인 지갑 개발 (개발 환경 설정)</dc:title>
  <dc:creator>최평강</dc:creator>
  <cp:lastModifiedBy>최평강</cp:lastModifiedBy>
  <cp:revision>15</cp:revision>
  <dcterms:created xsi:type="dcterms:W3CDTF">2018-04-06T08:08:40Z</dcterms:created>
  <dcterms:modified xsi:type="dcterms:W3CDTF">2018-04-13T06:31:18Z</dcterms:modified>
</cp:coreProperties>
</file>

<file path=docProps/thumbnail.jpeg>
</file>